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0"/>
  </p:notesMasterIdLst>
  <p:handoutMasterIdLst>
    <p:handoutMasterId r:id="rId31"/>
  </p:handoutMasterIdLst>
  <p:sldIdLst>
    <p:sldId id="270" r:id="rId3"/>
    <p:sldId id="271" r:id="rId4"/>
    <p:sldId id="290" r:id="rId5"/>
    <p:sldId id="262" r:id="rId6"/>
    <p:sldId id="310" r:id="rId7"/>
    <p:sldId id="542" r:id="rId8"/>
    <p:sldId id="545" r:id="rId9"/>
    <p:sldId id="543" r:id="rId10"/>
    <p:sldId id="544" r:id="rId11"/>
    <p:sldId id="558" r:id="rId12"/>
    <p:sldId id="559" r:id="rId13"/>
    <p:sldId id="539" r:id="rId14"/>
    <p:sldId id="332" r:id="rId15"/>
    <p:sldId id="495" r:id="rId16"/>
    <p:sldId id="496" r:id="rId17"/>
    <p:sldId id="497" r:id="rId18"/>
    <p:sldId id="560" r:id="rId19"/>
    <p:sldId id="569" r:id="rId20"/>
    <p:sldId id="561" r:id="rId21"/>
    <p:sldId id="562" r:id="rId22"/>
    <p:sldId id="563" r:id="rId23"/>
    <p:sldId id="565" r:id="rId24"/>
    <p:sldId id="566" r:id="rId25"/>
    <p:sldId id="567" r:id="rId26"/>
    <p:sldId id="293" r:id="rId27"/>
    <p:sldId id="302" r:id="rId28"/>
    <p:sldId id="57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8" d="100"/>
          <a:sy n="78" d="100"/>
        </p:scale>
        <p:origin x="665" y="5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549C191-F169-4E03-A5AB-5779DB65C802}"/>
    <pc:docChg chg="undo custSel addSld delSld modSld sldOrd modMainMaster">
      <pc:chgData name="Rob Sewell" userId="c802df42025d5e1f" providerId="LiveId" clId="{A549C191-F169-4E03-A5AB-5779DB65C802}" dt="2018-05-16T06:32:45.350" v="212"/>
      <pc:docMkLst>
        <pc:docMk/>
      </pc:docMkLst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65021443" sldId="26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delSp modSp">
        <pc:chgData name="Rob Sewell" userId="c802df42025d5e1f" providerId="LiveId" clId="{A549C191-F169-4E03-A5AB-5779DB65C802}" dt="2018-05-10T12:50:44.866" v="196" actId="478"/>
        <pc:sldMkLst>
          <pc:docMk/>
          <pc:sldMk cId="2890044983" sldId="270"/>
        </pc:sldMkLst>
        <pc:spChg chg="mod">
          <ac:chgData name="Rob Sewell" userId="c802df42025d5e1f" providerId="LiveId" clId="{A549C191-F169-4E03-A5AB-5779DB65C802}" dt="2018-05-10T12:49:34.888" v="186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478"/>
          <ac:spMkLst>
            <pc:docMk/>
            <pc:sldMk cId="2890044983" sldId="270"/>
            <ac:spMk id="4" creationId="{00000000-0000-0000-0000-000000000000}"/>
          </ac:spMkLst>
        </pc:spChg>
        <pc:picChg chg="add del mod">
          <ac:chgData name="Rob Sewell" userId="c802df42025d5e1f" providerId="LiveId" clId="{A549C191-F169-4E03-A5AB-5779DB65C802}" dt="2018-05-10T12:49:29.048" v="185" actId="478"/>
          <ac:picMkLst>
            <pc:docMk/>
            <pc:sldMk cId="2890044983" sldId="270"/>
            <ac:picMk id="7" creationId="{E9D59370-163A-486F-8475-7F7CED88839B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8" creationId="{00000000-0000-0000-0000-000000000000}"/>
          </ac:picMkLst>
        </pc:picChg>
        <pc:picChg chg="add del mod">
          <ac:chgData name="Rob Sewell" userId="c802df42025d5e1f" providerId="LiveId" clId="{A549C191-F169-4E03-A5AB-5779DB65C802}" dt="2018-05-10T12:50:44.866" v="196" actId="478"/>
          <ac:picMkLst>
            <pc:docMk/>
            <pc:sldMk cId="2890044983" sldId="270"/>
            <ac:picMk id="9" creationId="{B8ED2026-5F58-4A13-8D34-C2F00D2E6141}"/>
          </ac:picMkLst>
        </pc:picChg>
        <pc:picChg chg="mod">
          <ac:chgData name="Rob Sewell" userId="c802df42025d5e1f" providerId="LiveId" clId="{A549C191-F169-4E03-A5AB-5779DB65C802}" dt="2018-05-10T12:31:35.163" v="2" actId="478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A549C191-F169-4E03-A5AB-5779DB65C802}" dt="2018-05-10T12:31:39.080" v="6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A549C191-F169-4E03-A5AB-5779DB65C802}" dt="2018-05-10T12:49:40.288" v="187" actId="1076"/>
          <ac:picMkLst>
            <pc:docMk/>
            <pc:sldMk cId="2890044983" sldId="270"/>
            <ac:picMk id="12" creationId="{F467C1B4-BFEA-4CE4-9A73-0BA621EA78B2}"/>
          </ac:picMkLst>
        </pc:picChg>
      </pc:sldChg>
      <pc:sldChg chg="addSp delSp modSp">
        <pc:chgData name="Rob Sewell" userId="c802df42025d5e1f" providerId="LiveId" clId="{A549C191-F169-4E03-A5AB-5779DB65C802}" dt="2018-05-10T12:50:40.089" v="194" actId="478"/>
        <pc:sldMkLst>
          <pc:docMk/>
          <pc:sldMk cId="348070331" sldId="271"/>
        </pc:sldMkLst>
        <pc:spChg chg="mod">
          <ac:chgData name="Rob Sewell" userId="c802df42025d5e1f" providerId="LiveId" clId="{A549C191-F169-4E03-A5AB-5779DB65C802}" dt="2018-05-10T12:31:46.096" v="7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2:05.223" v="13" actId="1076"/>
          <ac:spMkLst>
            <pc:docMk/>
            <pc:sldMk cId="348070331" sldId="271"/>
            <ac:spMk id="3" creationId="{00000000-0000-0000-0000-000000000000}"/>
          </ac:spMkLst>
        </pc:spChg>
        <pc:picChg chg="add del">
          <ac:chgData name="Rob Sewell" userId="c802df42025d5e1f" providerId="LiveId" clId="{A549C191-F169-4E03-A5AB-5779DB65C802}" dt="2018-05-10T12:50:40.089" v="194" actId="478"/>
          <ac:picMkLst>
            <pc:docMk/>
            <pc:sldMk cId="348070331" sldId="271"/>
            <ac:picMk id="4" creationId="{53155345-5471-406E-BAE5-98EAE5C90EF5}"/>
          </ac:picMkLst>
        </pc:picChg>
      </pc:sldChg>
      <pc:sldChg chg="addSp modSp modAnim">
        <pc:chgData name="Rob Sewell" userId="c802df42025d5e1f" providerId="LiveId" clId="{A549C191-F169-4E03-A5AB-5779DB65C802}" dt="2018-05-16T06:32:45.350" v="212"/>
        <pc:sldMkLst>
          <pc:docMk/>
          <pc:sldMk cId="695583612" sldId="290"/>
        </pc:sldMkLst>
        <pc:spChg chg="mod">
          <ac:chgData name="Rob Sewell" userId="c802df42025d5e1f" providerId="LiveId" clId="{A549C191-F169-4E03-A5AB-5779DB65C802}" dt="2018-05-10T12:32:11.960" v="14" actId="1076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A549C191-F169-4E03-A5AB-5779DB65C802}" dt="2018-05-10T12:32:48.058" v="22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A549C191-F169-4E03-A5AB-5779DB65C802}" dt="2018-05-10T12:32:28.201" v="1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A549C191-F169-4E03-A5AB-5779DB65C802}" dt="2018-05-10T12:32:37.497" v="19" actId="14100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A549C191-F169-4E03-A5AB-5779DB65C802}" dt="2018-05-10T12:32:43.448" v="21" actId="14100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5" creationId="{2C2921B0-BFE5-4F3E-9A00-C6B01D7C5E83}"/>
          </ac:picMkLst>
        </pc:picChg>
        <pc:picChg chg="add">
          <ac:chgData name="Rob Sewell" userId="c802df42025d5e1f" providerId="LiveId" clId="{A549C191-F169-4E03-A5AB-5779DB65C802}" dt="2018-05-10T12:50:14.565" v="190" actId="1076"/>
          <ac:picMkLst>
            <pc:docMk/>
            <pc:sldMk cId="695583612" sldId="290"/>
            <ac:picMk id="19" creationId="{F75EC892-61F1-4D42-A9C8-946073A222DA}"/>
          </ac:picMkLst>
        </pc:picChg>
        <pc:picChg chg="add">
          <ac:chgData name="Rob Sewell" userId="c802df42025d5e1f" providerId="LiveId" clId="{A549C191-F169-4E03-A5AB-5779DB65C802}" dt="2018-05-10T12:50:50.566" v="197" actId="1076"/>
          <ac:picMkLst>
            <pc:docMk/>
            <pc:sldMk cId="695583612" sldId="290"/>
            <ac:picMk id="20" creationId="{C823B3FB-FEB3-4FFA-A268-0AC791857B61}"/>
          </ac:picMkLst>
        </pc:picChg>
        <pc:picChg chg="mod">
          <ac:chgData name="Rob Sewell" userId="c802df42025d5e1f" providerId="LiveId" clId="{A549C191-F169-4E03-A5AB-5779DB65C802}" dt="2018-05-10T12:32:17.440" v="15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A549C191-F169-4E03-A5AB-5779DB65C802}" dt="2018-05-10T12:32:39.913" v="20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A549C191-F169-4E03-A5AB-5779DB65C802}" dt="2018-05-10T12:52:18.576" v="209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A549C191-F169-4E03-A5AB-5779DB65C802}" dt="2018-05-10T12:43:13.496" v="164" actId="14100"/>
        <pc:sldMkLst>
          <pc:docMk/>
          <pc:sldMk cId="2142823199" sldId="293"/>
        </pc:sldMkLst>
        <pc:spChg chg="mod">
          <ac:chgData name="Rob Sewell" userId="c802df42025d5e1f" providerId="LiveId" clId="{A549C191-F169-4E03-A5AB-5779DB65C802}" dt="2018-05-10T12:31:35.163" v="2" actId="14100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43:13.496" v="164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addSp modSp">
        <pc:chgData name="Rob Sewell" userId="c802df42025d5e1f" providerId="LiveId" clId="{A549C191-F169-4E03-A5AB-5779DB65C802}" dt="2018-05-10T12:51:09.237" v="201" actId="1076"/>
        <pc:sldMkLst>
          <pc:docMk/>
          <pc:sldMk cId="3474579323" sldId="30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737" v="5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3474579323" sldId="302"/>
            <ac:picMk id="6" creationId="{00000000-0000-0000-0000-000000000000}"/>
          </ac:picMkLst>
        </pc:picChg>
        <pc:picChg chg="add">
          <ac:chgData name="Rob Sewell" userId="c802df42025d5e1f" providerId="LiveId" clId="{A549C191-F169-4E03-A5AB-5779DB65C802}" dt="2018-05-10T12:50:30.777" v="193" actId="1076"/>
          <ac:picMkLst>
            <pc:docMk/>
            <pc:sldMk cId="3474579323" sldId="302"/>
            <ac:picMk id="21" creationId="{543BF3C2-AD3C-412E-A91D-C39AC2E087A3}"/>
          </ac:picMkLst>
        </pc:picChg>
        <pc:picChg chg="add">
          <ac:chgData name="Rob Sewell" userId="c802df42025d5e1f" providerId="LiveId" clId="{A549C191-F169-4E03-A5AB-5779DB65C802}" dt="2018-05-10T12:51:09.237" v="201" actId="1076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A549C191-F169-4E03-A5AB-5779DB65C802}" dt="2018-05-10T12:33:07.497" v="27" actId="1076"/>
        <pc:sldMkLst>
          <pc:docMk/>
          <pc:sldMk cId="101656561" sldId="310"/>
        </pc:sldMkLst>
        <pc:spChg chg="mod">
          <ac:chgData name="Rob Sewell" userId="c802df42025d5e1f" providerId="LiveId" clId="{A549C191-F169-4E03-A5AB-5779DB65C802}" dt="2018-05-10T12:32:56.360" v="23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07.497" v="27" actId="1076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2:58.416" v="24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1325883638" sldId="332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A549C191-F169-4E03-A5AB-5779DB65C802}" dt="2018-05-10T12:39:24.816" v="121" actId="1076"/>
        <pc:sldMkLst>
          <pc:docMk/>
          <pc:sldMk cId="4098428997" sldId="495"/>
        </pc:sldMkLst>
        <pc:spChg chg="mod">
          <ac:chgData name="Rob Sewell" userId="c802df42025d5e1f" providerId="LiveId" clId="{A549C191-F169-4E03-A5AB-5779DB65C802}" dt="2018-05-10T12:38:20.537" v="107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0.656" v="11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8:25.152" v="108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08.800" v="11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9:24.816" v="121" actId="1076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A549C191-F169-4E03-A5AB-5779DB65C802}" dt="2018-05-10T12:40:24.431" v="132" actId="1076"/>
        <pc:sldMkLst>
          <pc:docMk/>
          <pc:sldMk cId="755780043" sldId="496"/>
        </pc:sldMkLst>
        <pc:spChg chg="mod">
          <ac:chgData name="Rob Sewell" userId="c802df42025d5e1f" providerId="LiveId" clId="{A549C191-F169-4E03-A5AB-5779DB65C802}" dt="2018-05-10T12:40:19.648" v="131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A549C191-F169-4E03-A5AB-5779DB65C802}" dt="2018-05-10T12:39:33.673" v="122" actId="1076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24.431" v="132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A549C191-F169-4E03-A5AB-5779DB65C802}" dt="2018-05-10T12:40:13.143" v="130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4068560136" sldId="497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A549C191-F169-4E03-A5AB-5779DB65C802}" dt="2018-05-10T12:38:02.496" v="106" actId="1076"/>
        <pc:sldMkLst>
          <pc:docMk/>
          <pc:sldMk cId="3432389977" sldId="539"/>
        </pc:sldMkLst>
        <pc:spChg chg="mod">
          <ac:chgData name="Rob Sewell" userId="c802df42025d5e1f" providerId="LiveId" clId="{A549C191-F169-4E03-A5AB-5779DB65C802}" dt="2018-05-10T12:38:02.496" v="106" actId="1076"/>
          <ac:spMkLst>
            <pc:docMk/>
            <pc:sldMk cId="3432389977" sldId="539"/>
            <ac:spMk id="7" creationId="{00000000-0000-0000-0000-000000000000}"/>
          </ac:spMkLst>
        </pc:spChg>
      </pc:sldChg>
      <pc:sldChg chg="addSp delSp modSp">
        <pc:chgData name="Rob Sewell" userId="c802df42025d5e1f" providerId="LiveId" clId="{A549C191-F169-4E03-A5AB-5779DB65C802}" dt="2018-05-10T12:50:59.302" v="200" actId="478"/>
        <pc:sldMkLst>
          <pc:docMk/>
          <pc:sldMk cId="3073906153" sldId="542"/>
        </pc:sldMkLst>
        <pc:spChg chg="mod">
          <ac:chgData name="Rob Sewell" userId="c802df42025d5e1f" providerId="LiveId" clId="{A549C191-F169-4E03-A5AB-5779DB65C802}" dt="2018-05-10T12:33:13.025" v="28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3:25.242" v="33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3:44.375" v="35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A549C191-F169-4E03-A5AB-5779DB65C802}" dt="2018-05-10T12:33:33.128" v="34" actId="1076"/>
          <ac:picMkLst>
            <pc:docMk/>
            <pc:sldMk cId="3073906153" sldId="542"/>
            <ac:picMk id="5" creationId="{628FB307-2A6A-41A1-9314-7ADDA5E6A3EF}"/>
          </ac:picMkLst>
        </pc:picChg>
        <pc:picChg chg="add del">
          <ac:chgData name="Rob Sewell" userId="c802df42025d5e1f" providerId="LiveId" clId="{A549C191-F169-4E03-A5AB-5779DB65C802}" dt="2018-05-10T12:50:59.302" v="200" actId="478"/>
          <ac:picMkLst>
            <pc:docMk/>
            <pc:sldMk cId="3073906153" sldId="542"/>
            <ac:picMk id="6" creationId="{ECCE9D0C-2625-4367-BE02-B2ED6F2079C8}"/>
          </ac:picMkLst>
        </pc:picChg>
        <pc:picChg chg="add del">
          <ac:chgData name="Rob Sewell" userId="c802df42025d5e1f" providerId="LiveId" clId="{A549C191-F169-4E03-A5AB-5779DB65C802}" dt="2018-05-10T12:50:57.711" v="199" actId="478"/>
          <ac:picMkLst>
            <pc:docMk/>
            <pc:sldMk cId="3073906153" sldId="542"/>
            <ac:picMk id="8" creationId="{F0FC87D9-8963-4663-AD19-DF1EFF696917}"/>
          </ac:picMkLst>
        </pc:picChg>
      </pc:sldChg>
      <pc:sldChg chg="addSp modSp">
        <pc:chgData name="Rob Sewell" userId="c802df42025d5e1f" providerId="LiveId" clId="{A549C191-F169-4E03-A5AB-5779DB65C802}" dt="2018-05-10T12:50:22.647" v="192" actId="1076"/>
        <pc:sldMkLst>
          <pc:docMk/>
          <pc:sldMk cId="1815933631" sldId="543"/>
        </pc:sldMkLst>
        <pc:spChg chg="mod">
          <ac:chgData name="Rob Sewell" userId="c802df42025d5e1f" providerId="LiveId" clId="{A549C191-F169-4E03-A5AB-5779DB65C802}" dt="2018-05-10T12:33:56.680" v="36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4:44.985" v="53" actId="1076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A549C191-F169-4E03-A5AB-5779DB65C802}" dt="2018-05-10T12:34:45.913" v="55" actId="1076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A549C191-F169-4E03-A5AB-5779DB65C802}" dt="2018-05-10T12:34:45.689" v="54" actId="1076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A549C191-F169-4E03-A5AB-5779DB65C802}" dt="2018-05-10T12:36:10.922" v="86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4:46.201" v="56" actId="1076"/>
          <ac:picMkLst>
            <pc:docMk/>
            <pc:sldMk cId="1815933631" sldId="543"/>
            <ac:picMk id="3" creationId="{8DDEB027-A3D8-4824-98D1-94034E381D1A}"/>
          </ac:picMkLst>
        </pc:picChg>
        <pc:picChg chg="add">
          <ac:chgData name="Rob Sewell" userId="c802df42025d5e1f" providerId="LiveId" clId="{A549C191-F169-4E03-A5AB-5779DB65C802}" dt="2018-05-10T12:50:22.647" v="192" actId="1076"/>
          <ac:picMkLst>
            <pc:docMk/>
            <pc:sldMk cId="1815933631" sldId="543"/>
            <ac:picMk id="8" creationId="{B1BB50BD-1E98-4D5F-A607-42AD7D54C26A}"/>
          </ac:picMkLst>
        </pc:picChg>
      </pc:sldChg>
      <pc:sldChg chg="modSp">
        <pc:chgData name="Rob Sewell" userId="c802df42025d5e1f" providerId="LiveId" clId="{A549C191-F169-4E03-A5AB-5779DB65C802}" dt="2018-05-10T12:36:32.545" v="89" actId="1076"/>
        <pc:sldMkLst>
          <pc:docMk/>
          <pc:sldMk cId="1519544318" sldId="544"/>
        </pc:sldMkLst>
        <pc:spChg chg="mod">
          <ac:chgData name="Rob Sewell" userId="c802df42025d5e1f" providerId="LiveId" clId="{A549C191-F169-4E03-A5AB-5779DB65C802}" dt="2018-05-10T12:36:32.545" v="89" actId="1076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A549C191-F169-4E03-A5AB-5779DB65C802}" dt="2018-05-10T12:36:27.784" v="88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A549C191-F169-4E03-A5AB-5779DB65C802}" dt="2018-05-10T12:31:35.163" v="2" actId="1076"/>
        <pc:sldMkLst>
          <pc:docMk/>
          <pc:sldMk cId="2378432322" sldId="545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A549C191-F169-4E03-A5AB-5779DB65C802}" dt="2018-05-10T12:31:35.163" v="2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A549C191-F169-4E03-A5AB-5779DB65C802}" dt="2018-05-10T12:37:20.008" v="98" actId="1076"/>
        <pc:sldMkLst>
          <pc:docMk/>
          <pc:sldMk cId="682751898" sldId="558"/>
        </pc:sldMkLst>
        <pc:spChg chg="mod">
          <ac:chgData name="Rob Sewell" userId="c802df42025d5e1f" providerId="LiveId" clId="{A549C191-F169-4E03-A5AB-5779DB65C802}" dt="2018-05-10T12:37:07.316" v="95" actId="255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6:43.112" v="90" actId="1076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A549C191-F169-4E03-A5AB-5779DB65C802}" dt="2018-05-10T12:37:20.008" v="98" actId="1076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A549C191-F169-4E03-A5AB-5779DB65C802}" dt="2018-05-10T12:37:46.072" v="104" actId="1076"/>
        <pc:sldMkLst>
          <pc:docMk/>
          <pc:sldMk cId="3917306572" sldId="559"/>
        </pc:sld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A549C191-F169-4E03-A5AB-5779DB65C802}" dt="2018-05-10T12:37:38.083" v="101" actId="255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7:26.168" v="99" actId="1076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37:46.072" v="104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A549C191-F169-4E03-A5AB-5779DB65C802}" dt="2018-05-10T12:40:39.784" v="135" actId="1076"/>
        <pc:sldMkLst>
          <pc:docMk/>
          <pc:sldMk cId="1339349010" sldId="560"/>
        </pc:sldMkLst>
        <pc:spChg chg="mod">
          <ac:chgData name="Rob Sewell" userId="c802df42025d5e1f" providerId="LiveId" clId="{A549C191-F169-4E03-A5AB-5779DB65C802}" dt="2018-05-10T12:40:31.352" v="133" actId="1076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39.784" v="135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A549C191-F169-4E03-A5AB-5779DB65C802}" dt="2018-05-10T12:40:53.632" v="138" actId="14100"/>
        <pc:sldMkLst>
          <pc:docMk/>
          <pc:sldMk cId="2097254484" sldId="561"/>
        </pc:sldMkLst>
        <pc:spChg chg="mod">
          <ac:chgData name="Rob Sewell" userId="c802df42025d5e1f" providerId="LiveId" clId="{A549C191-F169-4E03-A5AB-5779DB65C802}" dt="2018-05-10T12:40:44.664" v="136" actId="1076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0:53.632" v="138" actId="14100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A549C191-F169-4E03-A5AB-5779DB65C802}" dt="2018-05-10T12:41:05.248" v="142" actId="1076"/>
        <pc:sldMkLst>
          <pc:docMk/>
          <pc:sldMk cId="1811718177" sldId="562"/>
        </pc:sldMkLst>
        <pc:spChg chg="mod">
          <ac:chgData name="Rob Sewell" userId="c802df42025d5e1f" providerId="LiveId" clId="{A549C191-F169-4E03-A5AB-5779DB65C802}" dt="2018-05-10T12:40:59.145" v="139" actId="1076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05.248" v="142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A549C191-F169-4E03-A5AB-5779DB65C802}" dt="2018-05-10T12:41:24.585" v="146" actId="1076"/>
        <pc:sldMkLst>
          <pc:docMk/>
          <pc:sldMk cId="2726799695" sldId="563"/>
        </pc:sldMkLst>
        <pc:spChg chg="mod">
          <ac:chgData name="Rob Sewell" userId="c802df42025d5e1f" providerId="LiveId" clId="{A549C191-F169-4E03-A5AB-5779DB65C802}" dt="2018-05-10T12:41:19.432" v="145" actId="1076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15.017" v="144" actId="1076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1:24.585" v="146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A549C191-F169-4E03-A5AB-5779DB65C802}" dt="2018-05-10T12:42:28.713" v="154" actId="1076"/>
        <pc:sldMkLst>
          <pc:docMk/>
          <pc:sldMk cId="764963869" sldId="565"/>
        </pc:sldMkLst>
        <pc:spChg chg="mod">
          <ac:chgData name="Rob Sewell" userId="c802df42025d5e1f" providerId="LiveId" clId="{A549C191-F169-4E03-A5AB-5779DB65C802}" dt="2018-05-10T12:42:28.713" v="154" actId="1076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1:39.080" v="147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41.848" v="156" actId="1076"/>
        <pc:sldMkLst>
          <pc:docMk/>
          <pc:sldMk cId="603904566" sldId="566"/>
        </pc:sldMkLst>
        <pc:spChg chg="mod">
          <ac:chgData name="Rob Sewell" userId="c802df42025d5e1f" providerId="LiveId" clId="{A549C191-F169-4E03-A5AB-5779DB65C802}" dt="2018-05-10T12:42:41.848" v="156" actId="1076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A549C191-F169-4E03-A5AB-5779DB65C802}" dt="2018-05-10T12:42:34.256" v="15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A549C191-F169-4E03-A5AB-5779DB65C802}" dt="2018-05-10T12:42:58.520" v="160" actId="1076"/>
        <pc:sldMkLst>
          <pc:docMk/>
          <pc:sldMk cId="1182267557" sldId="567"/>
        </pc:sldMkLst>
        <pc:spChg chg="mod">
          <ac:chgData name="Rob Sewell" userId="c802df42025d5e1f" providerId="LiveId" clId="{A549C191-F169-4E03-A5AB-5779DB65C802}" dt="2018-05-10T12:42:48.513" v="157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A549C191-F169-4E03-A5AB-5779DB65C802}" dt="2018-05-10T12:42:58.520" v="160" actId="1076"/>
          <ac:picMkLst>
            <pc:docMk/>
            <pc:sldMk cId="1182267557" sldId="567"/>
            <ac:picMk id="4" creationId="{89FD959A-636B-4929-B7FF-731D6AE3DC52}"/>
          </ac:picMkLst>
        </pc:picChg>
      </pc:sldChg>
      <pc:sldChg chg="addSp delSp modSp ord">
        <pc:chgData name="Rob Sewell" userId="c802df42025d5e1f" providerId="LiveId" clId="{A549C191-F169-4E03-A5AB-5779DB65C802}" dt="2018-05-10T12:46:16.497" v="171" actId="1076"/>
        <pc:sldMkLst>
          <pc:docMk/>
          <pc:sldMk cId="1116675858" sldId="569"/>
        </pc:sldMkLst>
        <pc:spChg chg="add del mod">
          <ac:chgData name="Rob Sewell" userId="c802df42025d5e1f" providerId="LiveId" clId="{A549C191-F169-4E03-A5AB-5779DB65C802}" dt="2018-05-10T12:46:16.497" v="171" actId="1076"/>
          <ac:spMkLst>
            <pc:docMk/>
            <pc:sldMk cId="1116675858" sldId="569"/>
            <ac:spMk id="2" creationId="{F1A2C9CC-037C-408C-85B9-2B9CAFAA0D29}"/>
          </ac:spMkLst>
        </pc:spChg>
      </pc:sldChg>
      <pc:sldChg chg="addSp delSp modSp add">
        <pc:chgData name="Rob Sewell" userId="c802df42025d5e1f" providerId="LiveId" clId="{A549C191-F169-4E03-A5AB-5779DB65C802}" dt="2018-05-10T12:52:40.473" v="211" actId="1076"/>
        <pc:sldMkLst>
          <pc:docMk/>
          <pc:sldMk cId="2918937568" sldId="570"/>
        </pc:sldMkLst>
        <pc:spChg chg="del mod">
          <ac:chgData name="Rob Sewell" userId="c802df42025d5e1f" providerId="LiveId" clId="{A549C191-F169-4E03-A5AB-5779DB65C802}" dt="2018-05-10T12:51:27.609" v="204" actId="478"/>
          <ac:spMkLst>
            <pc:docMk/>
            <pc:sldMk cId="2918937568" sldId="570"/>
            <ac:spMk id="3" creationId="{F4ED583D-72F3-44C7-A373-2148554C28C6}"/>
          </ac:spMkLst>
        </pc:spChg>
        <pc:picChg chg="add mod">
          <ac:chgData name="Rob Sewell" userId="c802df42025d5e1f" providerId="LiveId" clId="{A549C191-F169-4E03-A5AB-5779DB65C802}" dt="2018-05-10T12:52:40.473" v="211" actId="1076"/>
          <ac:picMkLst>
            <pc:docMk/>
            <pc:sldMk cId="2918937568" sldId="570"/>
            <ac:picMk id="28" creationId="{CB08A546-8EDF-46C3-8976-D9C8F0F7F2E3}"/>
          </ac:picMkLst>
        </pc:picChg>
      </pc:sldChg>
      <pc:sldMasterChg chg="modSp modSldLayout">
        <pc:chgData name="Rob Sewell" userId="c802df42025d5e1f" providerId="LiveId" clId="{A549C191-F169-4E03-A5AB-5779DB65C802}" dt="2018-05-10T12:31:35.163" v="2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A549C191-F169-4E03-A5AB-5779DB65C802}" dt="2018-05-10T12:31:35.163" v="2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A549C191-F169-4E03-A5AB-5779DB65C802}" dt="2018-05-10T12:31:35.163" v="2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A549C191-F169-4E03-A5AB-5779DB65C802}" dt="2018-05-10T12:31:35.163" v="2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A549C191-F169-4E03-A5AB-5779DB65C802}" dt="2018-05-10T12:31:35.163" v="2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0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769554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3707590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5"/>
            <a:ext cx="8242300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3393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3211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17992683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711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26463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1996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5536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3349416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1768159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56341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6807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32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627784" y="6123707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790595" y="1970458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" y="85658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01" y="-99392"/>
            <a:ext cx="2344299" cy="2344299"/>
          </a:xfrm>
          <a:prstGeom prst="rect">
            <a:avLst/>
          </a:prstGeom>
        </p:spPr>
      </p:pic>
      <p:pic>
        <p:nvPicPr>
          <p:cNvPr id="9" name="Obraz 24">
            <a:extLst>
              <a:ext uri="{FF2B5EF4-FFF2-40B4-BE49-F238E27FC236}">
                <a16:creationId xmlns:a16="http://schemas.microsoft.com/office/drawing/2014/main" id="{B8ED2026-5F58-4A13-8D34-C2F00D2E6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F467C1B4-BFEA-4CE4-9A73-0BA621EA78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40280" y="764704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91" y="2603798"/>
            <a:ext cx="6526677" cy="37821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26064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981588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3" y="1977118"/>
            <a:ext cx="7570336" cy="30963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09" y="215817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82556" y="5487147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340768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5" y="1756927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00" y="407724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457" y="1412776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152210" y="1412776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1457" y="2060848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79613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311860" y="4260204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07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536" y="1849686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497226" y="3192521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18858" y="5805264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58" y="2547825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5" y="1340768"/>
            <a:ext cx="8689169" cy="3803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BRONZE SPONSOR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STRATEGIC PARTNER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7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43" y="980728"/>
            <a:ext cx="8492085" cy="4248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04664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913" y="1628800"/>
            <a:ext cx="8697231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016732"/>
            <a:ext cx="8328215" cy="482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6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989676" y="2420888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29" y="980728"/>
            <a:ext cx="5869878" cy="5130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43506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37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67544" y="1916832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1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6" y="1805493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66" y="196028"/>
            <a:ext cx="3650160" cy="64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1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18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2" y="2137670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78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6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4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5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2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0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4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4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19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4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3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098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0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1" name="Obraz 24">
            <a:extLst>
              <a:ext uri="{FF2B5EF4-FFF2-40B4-BE49-F238E27FC236}">
                <a16:creationId xmlns:a16="http://schemas.microsoft.com/office/drawing/2014/main" id="{543BF3C2-AD3C-412E-A91D-C39AC2E08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2" name="Obraz 23">
            <a:extLst>
              <a:ext uri="{FF2B5EF4-FFF2-40B4-BE49-F238E27FC236}">
                <a16:creationId xmlns:a16="http://schemas.microsoft.com/office/drawing/2014/main" id="{4526F9A0-CB54-40B4-B3CD-221E54C437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00939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6" y="2062023"/>
            <a:ext cx="3385332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4" y="2062023"/>
            <a:ext cx="3421381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59" y="3562297"/>
            <a:ext cx="3402757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2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1" y="4622723"/>
            <a:ext cx="681867" cy="681867"/>
          </a:xfrm>
          <a:prstGeom prst="rect">
            <a:avLst/>
          </a:prstGeom>
        </p:spPr>
      </p:pic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8A546-8EDF-46C3-8976-D9C8F0F7F2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" y="-181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00939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98636" y="2062023"/>
            <a:ext cx="3385332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386354" y="2062023"/>
            <a:ext cx="3421381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113459" y="3562297"/>
            <a:ext cx="3402757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354662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2301" y="4622723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264460" y="560440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5" y="6213917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47" y="14728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713274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86190" y="4765098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5576" y="299913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1" y="4869176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124744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07" y="422108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07" y="1967301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5" y="3075672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1268760"/>
            <a:ext cx="8242300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the 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	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7" y="278175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2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382301" y="2145568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6" y="218531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Obraz 24">
            <a:extLst>
              <a:ext uri="{FF2B5EF4-FFF2-40B4-BE49-F238E27FC236}">
                <a16:creationId xmlns:a16="http://schemas.microsoft.com/office/drawing/2014/main" id="{B1BB50BD-1E98-4D5F-A607-42AD7D54C2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96203"/>
            <a:ext cx="953981" cy="309299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1801443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52060"/>
            <a:ext cx="4491321" cy="5201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135</TotalTime>
  <Words>677</Words>
  <Application>Microsoft Office PowerPoint</Application>
  <PresentationFormat>On-screen Show (4:3)</PresentationFormat>
  <Paragraphs>197</Paragraphs>
  <Slides>27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AppleStorm</vt:lpstr>
      <vt:lpstr>-apple-system</vt:lpstr>
      <vt:lpstr>Arial</vt:lpstr>
      <vt:lpstr>Calibri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Motyw2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PowerPoint Presentation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2018-05-16T06:32:55Z</dcterms:modified>
</cp:coreProperties>
</file>